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73" r:id="rId12"/>
    <p:sldId id="276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74" r:id="rId22"/>
    <p:sldId id="275" r:id="rId23"/>
    <p:sldId id="263" r:id="rId24"/>
    <p:sldId id="287" r:id="rId25"/>
    <p:sldId id="288" r:id="rId26"/>
    <p:sldId id="262" r:id="rId27"/>
    <p:sldId id="289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34"/>
    <a:srgbClr val="F1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70" y="138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 err="1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DAAAD-D461-44B9-AA4A-95586CA58318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02C1C0-48D2-4FB1-8038-96B48787D708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A37638-2AC1-4DAD-911E-376D20B4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855AB1-CEAA-46E3-A403-7D9FCB521A69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31598D-8BDC-43DE-8BF9-89415B0A57D3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C817F8-258A-47A7-8230-1489C20D1B98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E75D84-1460-4248-9771-D2B4777A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50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BF2E6-9CFC-4E04-9651-458CBC6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75" y="1181100"/>
            <a:ext cx="4950509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16. Next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17. </a:t>
            </a:r>
            <a:r>
              <a:rPr lang="ko-KR" altLang="en-US" dirty="0">
                <a:latin typeface="+mn-ea"/>
              </a:rPr>
              <a:t>로컬 디렉토리 주소 지정 후 </a:t>
            </a:r>
            <a:r>
              <a:rPr lang="en-US" altLang="ko-KR" dirty="0">
                <a:latin typeface="+mn-ea"/>
              </a:rPr>
              <a:t>Finish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0EAA8-4F93-45FB-A4E7-AC9983F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77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/>
              <a:t>Contents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Git</a:t>
            </a:r>
            <a:r>
              <a:rPr lang="en-US" altLang="ko-KR" dirty="0"/>
              <a:t> &amp;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설치방법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IDE</a:t>
            </a:r>
            <a:r>
              <a:rPr lang="ko-KR" altLang="en-US" dirty="0"/>
              <a:t>별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방법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b="1" dirty="0" err="1"/>
              <a:t>Github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en-US" altLang="ko-KR" dirty="0"/>
              <a:t>5. Branch</a:t>
            </a:r>
          </a:p>
          <a:p>
            <a:r>
              <a:rPr lang="en-US" altLang="ko-KR" dirty="0"/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20. Finish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16568-64FF-4859-BBF4-9E12EBD98FDA}"/>
              </a:ext>
            </a:extLst>
          </p:cNvPr>
          <p:cNvGrpSpPr/>
          <p:nvPr/>
        </p:nvGrpSpPr>
        <p:grpSpPr>
          <a:xfrm>
            <a:off x="4884666" y="1366837"/>
            <a:ext cx="7210425" cy="4124325"/>
            <a:chOff x="4884666" y="1366837"/>
            <a:chExt cx="7210425" cy="412432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3BA037-9E24-4036-AF09-60F52F1A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366837"/>
              <a:ext cx="7210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FE0440-D89F-4C2E-944B-56ED69803D8C}"/>
                </a:ext>
              </a:extLst>
            </p:cNvPr>
            <p:cNvSpPr/>
            <p:nvPr/>
          </p:nvSpPr>
          <p:spPr>
            <a:xfrm>
              <a:off x="10038522" y="4989443"/>
              <a:ext cx="974035" cy="35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50D3D-12D3-4DD9-9645-DD38E664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" y="1815900"/>
            <a:ext cx="5798191" cy="431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80D8-C0B9-4FF9-B508-8339F819F4E6}"/>
              </a:ext>
            </a:extLst>
          </p:cNvPr>
          <p:cNvSpPr txBox="1"/>
          <p:nvPr/>
        </p:nvSpPr>
        <p:spPr>
          <a:xfrm>
            <a:off x="6814294" y="1914938"/>
            <a:ext cx="41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선택 후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– Team - 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558D8-A45D-4C0C-9B56-0BD22AA2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78192-77F2-46D6-8562-D57F48C5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9" y="195373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0992A-BF51-476A-89C8-244118FB07D5}"/>
              </a:ext>
            </a:extLst>
          </p:cNvPr>
          <p:cNvSpPr txBox="1"/>
          <p:nvPr/>
        </p:nvSpPr>
        <p:spPr>
          <a:xfrm>
            <a:off x="6814294" y="1914938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n-ea"/>
              </a:rPr>
              <a:t>2.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EE22-F6DA-4646-AF9E-09F3C373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79B55-37DE-44BF-BD01-A1E738D97497}"/>
              </a:ext>
            </a:extLst>
          </p:cNvPr>
          <p:cNvSpPr txBox="1"/>
          <p:nvPr/>
        </p:nvSpPr>
        <p:spPr>
          <a:xfrm>
            <a:off x="1097280" y="5706581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92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F1340-8A13-4047-872E-4880D078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290"/>
            <a:ext cx="4864363" cy="3639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DD4255-E723-4DD3-A9CA-2392725EEEC9}"/>
              </a:ext>
            </a:extLst>
          </p:cNvPr>
          <p:cNvSpPr/>
          <p:nvPr/>
        </p:nvSpPr>
        <p:spPr>
          <a:xfrm>
            <a:off x="5515897" y="2144399"/>
            <a:ext cx="186666" cy="1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3EE0-CC7D-4588-992F-431811C0E20A}"/>
              </a:ext>
            </a:extLst>
          </p:cNvPr>
          <p:cNvSpPr txBox="1"/>
          <p:nvPr/>
        </p:nvSpPr>
        <p:spPr>
          <a:xfrm>
            <a:off x="5855199" y="1845992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67A23-93C5-460A-864B-BAE850AAF44C}"/>
              </a:ext>
            </a:extLst>
          </p:cNvPr>
          <p:cNvSpPr/>
          <p:nvPr/>
        </p:nvSpPr>
        <p:spPr>
          <a:xfrm>
            <a:off x="3438525" y="4295506"/>
            <a:ext cx="224974" cy="117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3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34E078-EFC9-432D-9EA7-F62BF8A6ED53}"/>
              </a:ext>
            </a:extLst>
          </p:cNvPr>
          <p:cNvGrpSpPr/>
          <p:nvPr/>
        </p:nvGrpSpPr>
        <p:grpSpPr>
          <a:xfrm>
            <a:off x="838199" y="1868404"/>
            <a:ext cx="4864363" cy="3656692"/>
            <a:chOff x="6691035" y="1693183"/>
            <a:chExt cx="4864363" cy="3656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A629F-A9F6-47E2-B2FD-975E5040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1035" y="1693183"/>
              <a:ext cx="4864363" cy="36566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46F265-C913-467A-92E7-D9D2CC4356A0}"/>
                </a:ext>
              </a:extLst>
            </p:cNvPr>
            <p:cNvSpPr/>
            <p:nvPr/>
          </p:nvSpPr>
          <p:spPr>
            <a:xfrm>
              <a:off x="8182405" y="4636893"/>
              <a:ext cx="1706118" cy="631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3.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추가된자료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2465A1-E5A9-49D9-96E0-609450BB7752}"/>
                </a:ext>
              </a:extLst>
            </p:cNvPr>
            <p:cNvSpPr/>
            <p:nvPr/>
          </p:nvSpPr>
          <p:spPr>
            <a:xfrm>
              <a:off x="10388764" y="5038049"/>
              <a:ext cx="1166634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6A9615-531C-4F15-AFE7-3C02D5C214A6}"/>
              </a:ext>
            </a:extLst>
          </p:cNvPr>
          <p:cNvSpPr txBox="1"/>
          <p:nvPr/>
        </p:nvSpPr>
        <p:spPr>
          <a:xfrm>
            <a:off x="5855199" y="1845992"/>
            <a:ext cx="5351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latin typeface="+mn-ea"/>
              </a:rPr>
              <a:t>스테이지에 올라간 문서를 확인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latin typeface="+mn-ea"/>
              </a:rPr>
              <a:t>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5.  Commit and Push </a:t>
            </a:r>
            <a:r>
              <a:rPr lang="ko-KR" altLang="en-US" dirty="0">
                <a:latin typeface="+mn-ea"/>
              </a:rPr>
              <a:t>버튼을 눌러 </a:t>
            </a:r>
            <a:r>
              <a:rPr lang="en-US" altLang="ko-KR" dirty="0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로 </a:t>
            </a:r>
            <a:r>
              <a:rPr lang="en-US" altLang="ko-KR" dirty="0">
                <a:latin typeface="+mn-ea"/>
              </a:rPr>
              <a:t>Push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느낀점 및 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코드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Sourcecode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효과적으로 관리하기 위해 개발된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05334"/>
                </a:solidFill>
                <a:latin typeface="+mn-ea"/>
              </a:rPr>
              <a:t>분산형 버전 관리 시스템</a:t>
            </a:r>
            <a:endParaRPr lang="en-US" altLang="ko-KR" sz="1400" b="1" dirty="0">
              <a:solidFill>
                <a:srgbClr val="F05334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원격 저장소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명령어 방식이 아닌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interface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프로젝트 이력 관리 기능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438</Words>
  <Application>Microsoft Office PowerPoint</Application>
  <PresentationFormat>와이드스크린</PresentationFormat>
  <Paragraphs>108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Github의 기능</vt:lpstr>
      <vt:lpstr>PowerPoint 프레젠테이션</vt:lpstr>
      <vt:lpstr>clone &amp; pull</vt:lpstr>
      <vt:lpstr>clone &amp; pull(Eclipse)</vt:lpstr>
      <vt:lpstr>clone &amp; pull(Eclipse)</vt:lpstr>
      <vt:lpstr>commit &amp; push(Eclipse)</vt:lpstr>
      <vt:lpstr>commit &amp; push(Eclipse)</vt:lpstr>
      <vt:lpstr>마무리(결론)</vt:lpstr>
      <vt:lpstr>마무리(느낀점 및 배운점)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장은재(2015200039)</dc:creator>
  <cp:lastModifiedBy>201502126@smail.kongju.ac.kr</cp:lastModifiedBy>
  <cp:revision>28</cp:revision>
  <dcterms:created xsi:type="dcterms:W3CDTF">2021-04-12T13:20:01Z</dcterms:created>
  <dcterms:modified xsi:type="dcterms:W3CDTF">2021-04-17T11:27:23Z</dcterms:modified>
</cp:coreProperties>
</file>